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udlarek, Karen" initials="SK" lastIdx="1" clrIdx="0">
    <p:extLst>
      <p:ext uri="{19B8F6BF-5375-455C-9EA6-DF929625EA0E}">
        <p15:presenceInfo xmlns:p15="http://schemas.microsoft.com/office/powerpoint/2012/main" userId="S-1-5-21-823518204-1303643608-725345543-837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FF99"/>
    <a:srgbClr val="FF5050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9747" autoAdjust="0"/>
  </p:normalViewPr>
  <p:slideViewPr>
    <p:cSldViewPr snapToGrid="0">
      <p:cViewPr varScale="1">
        <p:scale>
          <a:sx n="87" d="100"/>
          <a:sy n="87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AF525-9673-4CC9-9D7E-A056AF481228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341AC-0B52-4B41-A432-0A0A02E2F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41AC-0B52-4B41-A432-0A0A02E2F3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3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41AC-0B52-4B41-A432-0A0A02E2F3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41AC-0B52-4B41-A432-0A0A02E2F3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7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41AC-0B52-4B41-A432-0A0A02E2F3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47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41AC-0B52-4B41-A432-0A0A02E2F3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9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8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1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8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6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6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5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F1E3-59EE-4962-8FE2-93ABF36DE829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897D-F6A8-4DAC-9BA5-0B99B369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32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4" y="4349265"/>
            <a:ext cx="8223504" cy="808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142" y="5439508"/>
            <a:ext cx="402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Lightboard Template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514" y="1558339"/>
            <a:ext cx="6978969" cy="3951507"/>
          </a:xfrm>
          <a:prstGeom prst="rect">
            <a:avLst/>
          </a:prstGeom>
          <a:ln w="57150">
            <a:solidFill>
              <a:schemeClr val="tx1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390021"/>
            <a:ext cx="121919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you’re </a:t>
            </a:r>
            <a:r>
              <a:rPr lang="en-US" sz="3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on the board </a:t>
            </a:r>
            <a:r>
              <a:rPr lang="en-US" sz="3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leave room </a:t>
            </a:r>
            <a:r>
              <a:rPr lang="en-US" sz="3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3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</a:t>
            </a:r>
            <a:r>
              <a:rPr lang="en-US" sz="3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en-US" sz="3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it*</a:t>
            </a:r>
            <a:endParaRPr lang="en-US" sz="34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5898487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*Erasing takes time, don’t lecture while erasing</a:t>
            </a:r>
            <a:endParaRPr lang="en-US" sz="2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0021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Leave room for </a:t>
            </a:r>
            <a:r>
              <a:rPr lang="en-US" sz="4000" dirty="0">
                <a:solidFill>
                  <a:srgbClr val="00B0F0"/>
                </a:solidFill>
              </a:rPr>
              <a:t>you</a:t>
            </a:r>
            <a:r>
              <a:rPr lang="en-US" sz="4000" dirty="0">
                <a:solidFill>
                  <a:srgbClr val="FFC000"/>
                </a:solidFill>
              </a:rPr>
              <a:t> on the slide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94" y="1740705"/>
            <a:ext cx="7634409" cy="395020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05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0021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Interact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>
                <a:solidFill>
                  <a:srgbClr val="FFC000"/>
                </a:solidFill>
              </a:rPr>
              <a:t>with the content on the </a:t>
            </a:r>
            <a:r>
              <a:rPr lang="en-US" sz="4000" dirty="0" smtClean="0">
                <a:solidFill>
                  <a:srgbClr val="FFC000"/>
                </a:solidFill>
              </a:rPr>
              <a:t>slide*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562" y="1740085"/>
            <a:ext cx="7004873" cy="3950208"/>
          </a:xfrm>
          <a:prstGeom prst="rect">
            <a:avLst/>
          </a:prstGeom>
          <a:ln w="76200">
            <a:solidFill>
              <a:schemeClr val="tx1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" y="5898487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*Video can be inserted into presentations with or </a:t>
            </a:r>
            <a:r>
              <a:rPr lang="en-US" sz="200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sound</a:t>
            </a:r>
            <a:endParaRPr lang="en-US" sz="2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74" y="1889018"/>
            <a:ext cx="4525433" cy="4525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8669" y="750013"/>
            <a:ext cx="4174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 Graphics with </a:t>
            </a:r>
            <a:r>
              <a:rPr lang="en-US" sz="3200" dirty="0" smtClean="0">
                <a:solidFill>
                  <a:srgbClr val="FF5050"/>
                </a:solidFill>
              </a:rPr>
              <a:t>C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200" dirty="0" smtClean="0">
                <a:solidFill>
                  <a:srgbClr val="FFFF99"/>
                </a:solidFill>
              </a:rPr>
              <a:t>l</a:t>
            </a:r>
            <a:r>
              <a:rPr lang="en-US" sz="3200" dirty="0" smtClean="0">
                <a:solidFill>
                  <a:srgbClr val="00B0F0"/>
                </a:solidFill>
              </a:rPr>
              <a:t>o</a:t>
            </a:r>
            <a:r>
              <a:rPr lang="en-US" sz="3200" dirty="0" smtClean="0">
                <a:solidFill>
                  <a:srgbClr val="6600FF"/>
                </a:solidFill>
              </a:rPr>
              <a:t>r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516386" y="2765233"/>
            <a:ext cx="3727643" cy="2456739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text in boxes with a color background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61" y="411690"/>
            <a:ext cx="5990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The background must be black, use font colors that pop*</a:t>
            </a:r>
          </a:p>
          <a:p>
            <a:pPr algn="ctr"/>
            <a:endParaRPr lang="en-US" sz="800" dirty="0" smtClean="0">
              <a:solidFill>
                <a:srgbClr val="FFC000"/>
              </a:solidFill>
            </a:endParaRP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*if you’re using the green screen don’t use a green color font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0021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What to wear or </a:t>
            </a:r>
            <a:r>
              <a:rPr lang="en-US" sz="4000" dirty="0" smtClean="0">
                <a:solidFill>
                  <a:srgbClr val="00B0F0"/>
                </a:solidFill>
              </a:rPr>
              <a:t>not wear?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31321" y="4243754"/>
            <a:ext cx="3877056" cy="20025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 you’re using the green screen, don’t wear </a:t>
            </a:r>
            <a:r>
              <a:rPr lang="en-US" sz="2800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221413" y="1521890"/>
            <a:ext cx="3880339" cy="20046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 you’re using the green screen, don’t wear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pa</a:t>
            </a:r>
            <a:r>
              <a:rPr lang="en-US" sz="2800" dirty="0" smtClean="0">
                <a:solidFill>
                  <a:srgbClr val="FFFF00"/>
                </a:solidFill>
              </a:rPr>
              <a:t>tt</a:t>
            </a:r>
            <a:r>
              <a:rPr lang="en-US" sz="2800" dirty="0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002060"/>
                </a:solidFill>
              </a:rPr>
              <a:t>ne</a:t>
            </a:r>
            <a:r>
              <a:rPr lang="en-US" sz="2800" dirty="0" smtClean="0"/>
              <a:t>d c</a:t>
            </a:r>
            <a:r>
              <a:rPr lang="en-US" sz="2800" dirty="0" smtClean="0">
                <a:solidFill>
                  <a:srgbClr val="FF0000"/>
                </a:solidFill>
              </a:rPr>
              <a:t>lo</a:t>
            </a:r>
            <a:r>
              <a:rPr lang="en-US" sz="2800" dirty="0" smtClean="0">
                <a:solidFill>
                  <a:srgbClr val="FFFF00"/>
                </a:solidFill>
              </a:rPr>
              <a:t>th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</a:t>
            </a:r>
            <a:r>
              <a:rPr lang="en-US" sz="2800" dirty="0" smtClean="0"/>
              <a:t>g.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125414" y="1521890"/>
            <a:ext cx="3877056" cy="2002536"/>
          </a:xfrm>
          <a:prstGeom prst="roundRect">
            <a:avLst/>
          </a:prstGeom>
          <a:solidFill>
            <a:srgbClr val="FF5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Wear solids colors (but not white).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2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131</Words>
  <Application>Microsoft Office PowerPoint</Application>
  <PresentationFormat>Widescreen</PresentationFormat>
  <Paragraphs>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kdp06002</dc:creator>
  <cp:lastModifiedBy>Skudlarek, Karen</cp:lastModifiedBy>
  <cp:revision>24</cp:revision>
  <dcterms:created xsi:type="dcterms:W3CDTF">2015-07-27T13:37:59Z</dcterms:created>
  <dcterms:modified xsi:type="dcterms:W3CDTF">2016-08-08T18:32:55Z</dcterms:modified>
</cp:coreProperties>
</file>